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7"/>
  </p:notesMasterIdLst>
  <p:sldIdLst>
    <p:sldId id="256" r:id="rId2"/>
    <p:sldId id="260" r:id="rId3"/>
    <p:sldId id="274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94660"/>
  </p:normalViewPr>
  <p:slideViewPr>
    <p:cSldViewPr snapToGrid="0">
      <p:cViewPr varScale="1">
        <p:scale>
          <a:sx n="73" d="100"/>
          <a:sy n="73" d="100"/>
        </p:scale>
        <p:origin x="6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571A9-4CDF-430A-BAB1-CA88A8E13181}" type="datetimeFigureOut">
              <a:rPr lang="tr-TR" smtClean="0"/>
              <a:t>30.07.2021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F56E9-5059-481B-9B36-3D4D83097A9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0741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F56E9-5059-481B-9B36-3D4D83097A9A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1263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641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83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7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2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4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5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28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78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0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47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54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0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797" r:id="rId6"/>
    <p:sldLayoutId id="2147483793" r:id="rId7"/>
    <p:sldLayoutId id="2147483794" r:id="rId8"/>
    <p:sldLayoutId id="2147483795" r:id="rId9"/>
    <p:sldLayoutId id="2147483796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areketli bir trenden çekilen uzun pozlama fotoğraf">
            <a:extLst>
              <a:ext uri="{FF2B5EF4-FFF2-40B4-BE49-F238E27FC236}">
                <a16:creationId xmlns:a16="http://schemas.microsoft.com/office/drawing/2014/main" id="{9A757F2A-CD42-4AAB-82DB-22129E822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9" r="1188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047A07C-DCEC-4AD5-8FF7-481C323A0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11464637" cy="3204134"/>
          </a:xfrm>
        </p:spPr>
        <p:txBody>
          <a:bodyPr anchor="b">
            <a:normAutofit/>
          </a:bodyPr>
          <a:lstStyle/>
          <a:p>
            <a:r>
              <a:rPr lang="tr-TR" sz="4800" dirty="0">
                <a:solidFill>
                  <a:schemeClr val="accent1">
                    <a:lumMod val="50000"/>
                  </a:schemeClr>
                </a:solidFill>
              </a:rPr>
              <a:t>PROJECT:DOOR LOCK WITH PASSWORD SYSTEM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1513772-0B9B-4DF3-93F2-1DE60E00E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60226" cy="826139"/>
          </a:xfrm>
        </p:spPr>
        <p:txBody>
          <a:bodyPr>
            <a:normAutofit/>
          </a:bodyPr>
          <a:lstStyle/>
          <a:p>
            <a:pPr algn="ctr"/>
            <a:r>
              <a:rPr lang="tr-TR" sz="2000" b="1" dirty="0">
                <a:solidFill>
                  <a:schemeClr val="accent1">
                    <a:lumMod val="75000"/>
                  </a:schemeClr>
                </a:solidFill>
              </a:rPr>
              <a:t>Zeynep Gizem ÇETİNCİ YALÇIN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309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AA4FA58-F8C8-4432-8B4F-AE88B6CB5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4800" dirty="0">
                <a:solidFill>
                  <a:schemeClr val="accent1">
                    <a:lumMod val="50000"/>
                  </a:schemeClr>
                </a:solidFill>
              </a:rPr>
              <a:t>DOOR LOCK WITH PASSWORD SYSTEM</a:t>
            </a:r>
            <a:endParaRPr lang="en-US" sz="4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DOOR_LOCK">
            <a:hlinkClick r:id="" action="ppaction://media"/>
            <a:extLst>
              <a:ext uri="{FF2B5EF4-FFF2-40B4-BE49-F238E27FC236}">
                <a16:creationId xmlns:a16="http://schemas.microsoft.com/office/drawing/2014/main" id="{8D6422DE-5A72-4C73-889E-4077DAAE488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8499" y="331209"/>
            <a:ext cx="4664640" cy="61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9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AA4FA58-F8C8-4432-8B4F-AE88B6CB5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DOOR LOCK WITH PASSWORD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İçerik Yer Tutucusu 5" descr="metin içeren bir resim&#10;&#10;Açıklama otomatik olarak oluşturuldu">
            <a:extLst>
              <a:ext uri="{FF2B5EF4-FFF2-40B4-BE49-F238E27FC236}">
                <a16:creationId xmlns:a16="http://schemas.microsoft.com/office/drawing/2014/main" id="{63C37FB4-392B-4C22-9361-6289258E5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56" y="980027"/>
            <a:ext cx="6408836" cy="474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08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3295B7-E537-4450-BDAB-C914789C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DOOR LOCK WITH PASSWORD SYSTEM</a:t>
            </a:r>
          </a:p>
        </p:txBody>
      </p:sp>
      <p:pic>
        <p:nvPicPr>
          <p:cNvPr id="15" name="İçerik Yer Tutucusu 14" descr="metin içeren bir resim&#10;&#10;Açıklama otomatik olarak oluşturuldu">
            <a:extLst>
              <a:ext uri="{FF2B5EF4-FFF2-40B4-BE49-F238E27FC236}">
                <a16:creationId xmlns:a16="http://schemas.microsoft.com/office/drawing/2014/main" id="{37E72956-2409-4397-B5CB-ABD3A6CC8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" y="2174520"/>
            <a:ext cx="5836631" cy="4134839"/>
          </a:xfrm>
        </p:spPr>
      </p:pic>
      <p:pic>
        <p:nvPicPr>
          <p:cNvPr id="17" name="Resim 16" descr="metin içeren bir resim&#10;&#10;Açıklama otomatik olarak oluşturuldu">
            <a:extLst>
              <a:ext uri="{FF2B5EF4-FFF2-40B4-BE49-F238E27FC236}">
                <a16:creationId xmlns:a16="http://schemas.microsoft.com/office/drawing/2014/main" id="{82903120-9B93-4B5C-8A64-8F289951B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510" y="2174520"/>
            <a:ext cx="3054138" cy="3930858"/>
          </a:xfrm>
          <a:prstGeom prst="rect">
            <a:avLst/>
          </a:prstGeom>
        </p:spPr>
      </p:pic>
      <p:pic>
        <p:nvPicPr>
          <p:cNvPr id="19" name="Resim 18" descr="metin içeren bir resim&#10;&#10;Açıklama otomatik olarak oluşturuldu">
            <a:extLst>
              <a:ext uri="{FF2B5EF4-FFF2-40B4-BE49-F238E27FC236}">
                <a16:creationId xmlns:a16="http://schemas.microsoft.com/office/drawing/2014/main" id="{192FA3CB-655C-49E9-9757-74EBDF096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97" y="2174520"/>
            <a:ext cx="2496371" cy="463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00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3294AC-DB1C-46B0-B566-711F1D4A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DOOR LOCK WITH PASSWORD SYSTEM</a:t>
            </a:r>
            <a:endParaRPr lang="tr-TR" dirty="0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52CF711F-DD40-4076-9D3F-ED31631F2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41798"/>
            <a:ext cx="2734327" cy="3835161"/>
          </a:xfr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42947A07-9B6F-4273-A5AA-1C6CDB5A4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325" y="2135059"/>
            <a:ext cx="5635952" cy="4090230"/>
          </a:xfrm>
          <a:prstGeom prst="rect">
            <a:avLst/>
          </a:prstGeom>
        </p:spPr>
      </p:pic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1C454AE6-9D16-49A1-B289-830B57743A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90"/>
          <a:stretch/>
        </p:blipFill>
        <p:spPr>
          <a:xfrm>
            <a:off x="6016572" y="5135314"/>
            <a:ext cx="3441103" cy="1496818"/>
          </a:xfrm>
          <a:prstGeom prst="rect">
            <a:avLst/>
          </a:prstGeom>
        </p:spPr>
      </p:pic>
      <p:pic>
        <p:nvPicPr>
          <p:cNvPr id="11" name="Resim 10" descr="tablo içeren bir resim&#10;&#10;Açıklama otomatik olarak oluşturuldu">
            <a:extLst>
              <a:ext uri="{FF2B5EF4-FFF2-40B4-BE49-F238E27FC236}">
                <a16:creationId xmlns:a16="http://schemas.microsoft.com/office/drawing/2014/main" id="{398800D8-BFEA-4E2D-9C5C-667A29362C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378" y="2135059"/>
            <a:ext cx="2704219" cy="456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3712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13B39"/>
      </a:dk2>
      <a:lt2>
        <a:srgbClr val="E8E5E2"/>
      </a:lt2>
      <a:accent1>
        <a:srgbClr val="7FA6C4"/>
      </a:accent1>
      <a:accent2>
        <a:srgbClr val="6DAEAF"/>
      </a:accent2>
      <a:accent3>
        <a:srgbClr val="7AAC98"/>
      </a:accent3>
      <a:accent4>
        <a:srgbClr val="6DB079"/>
      </a:accent4>
      <a:accent5>
        <a:srgbClr val="86AC7A"/>
      </a:accent5>
      <a:accent6>
        <a:srgbClr val="93A96A"/>
      </a:accent6>
      <a:hlink>
        <a:srgbClr val="A1795A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304</TotalTime>
  <Words>32</Words>
  <Application>Microsoft Office PowerPoint</Application>
  <PresentationFormat>Geniş ekran</PresentationFormat>
  <Paragraphs>7</Paragraphs>
  <Slides>5</Slides>
  <Notes>1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Calibri</vt:lpstr>
      <vt:lpstr>AccentBoxVTI</vt:lpstr>
      <vt:lpstr>PROJECT:DOOR LOCK WITH PASSWORD SYSTEM</vt:lpstr>
      <vt:lpstr>DOOR LOCK WITH PASSWORD SYSTEM</vt:lpstr>
      <vt:lpstr>DOOR LOCK WITH PASSWORD SYSTEM</vt:lpstr>
      <vt:lpstr>DOOR LOCK WITH PASSWORD SYSTEM</vt:lpstr>
      <vt:lpstr>DOOR LOCK WITH PASSWORD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PROJECT1: HOME SECURITY AND  HOME AUTOMATION</dc:title>
  <dc:creator>Zeynep Gizem Çetinci</dc:creator>
  <cp:lastModifiedBy>Zeynep Gizem Çetinci</cp:lastModifiedBy>
  <cp:revision>47</cp:revision>
  <dcterms:created xsi:type="dcterms:W3CDTF">2021-03-17T17:30:43Z</dcterms:created>
  <dcterms:modified xsi:type="dcterms:W3CDTF">2021-07-29T23:19:35Z</dcterms:modified>
</cp:coreProperties>
</file>